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402336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26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24" d="100"/>
          <a:sy n="24" d="100"/>
        </p:scale>
        <p:origin x="1740" y="96"/>
      </p:cViewPr>
      <p:guideLst>
        <p:guide orient="horz" pos="10368"/>
        <p:guide pos="126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7520" y="5387342"/>
            <a:ext cx="34198560" cy="11460480"/>
          </a:xfrm>
        </p:spPr>
        <p:txBody>
          <a:bodyPr anchor="b"/>
          <a:lstStyle>
            <a:lvl1pPr algn="ctr">
              <a:defRPr sz="26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17289782"/>
            <a:ext cx="30175200" cy="7947658"/>
          </a:xfrm>
        </p:spPr>
        <p:txBody>
          <a:bodyPr/>
          <a:lstStyle>
            <a:lvl1pPr marL="0" indent="0" algn="ctr">
              <a:buNone/>
              <a:defRPr sz="10560"/>
            </a:lvl1pPr>
            <a:lvl2pPr marL="2011680" indent="0" algn="ctr">
              <a:buNone/>
              <a:defRPr sz="8800"/>
            </a:lvl2pPr>
            <a:lvl3pPr marL="4023360" indent="0" algn="ctr">
              <a:buNone/>
              <a:defRPr sz="7920"/>
            </a:lvl3pPr>
            <a:lvl4pPr marL="6035040" indent="0" algn="ctr">
              <a:buNone/>
              <a:defRPr sz="7040"/>
            </a:lvl4pPr>
            <a:lvl5pPr marL="8046720" indent="0" algn="ctr">
              <a:buNone/>
              <a:defRPr sz="7040"/>
            </a:lvl5pPr>
            <a:lvl6pPr marL="10058400" indent="0" algn="ctr">
              <a:buNone/>
              <a:defRPr sz="7040"/>
            </a:lvl6pPr>
            <a:lvl7pPr marL="12070080" indent="0" algn="ctr">
              <a:buNone/>
              <a:defRPr sz="7040"/>
            </a:lvl7pPr>
            <a:lvl8pPr marL="14081760" indent="0" algn="ctr">
              <a:buNone/>
              <a:defRPr sz="7040"/>
            </a:lvl8pPr>
            <a:lvl9pPr marL="16093440" indent="0" algn="ctr">
              <a:buNone/>
              <a:defRPr sz="70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84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070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792172" y="1752600"/>
            <a:ext cx="8675370" cy="2789682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6062" y="1752600"/>
            <a:ext cx="25523190" cy="2789682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182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176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5107" y="8206749"/>
            <a:ext cx="34701480" cy="13693138"/>
          </a:xfrm>
        </p:spPr>
        <p:txBody>
          <a:bodyPr anchor="b"/>
          <a:lstStyle>
            <a:lvl1pPr>
              <a:defRPr sz="26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5107" y="22029429"/>
            <a:ext cx="34701480" cy="7200898"/>
          </a:xfrm>
        </p:spPr>
        <p:txBody>
          <a:bodyPr/>
          <a:lstStyle>
            <a:lvl1pPr marL="0" indent="0">
              <a:buNone/>
              <a:defRPr sz="10560">
                <a:solidFill>
                  <a:schemeClr val="tx1"/>
                </a:solidFill>
              </a:defRPr>
            </a:lvl1pPr>
            <a:lvl2pPr marL="2011680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2pPr>
            <a:lvl3pPr marL="4023360" indent="0">
              <a:buNone/>
              <a:defRPr sz="7920">
                <a:solidFill>
                  <a:schemeClr val="tx1">
                    <a:tint val="75000"/>
                  </a:schemeClr>
                </a:solidFill>
              </a:defRPr>
            </a:lvl3pPr>
            <a:lvl4pPr marL="60350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4pPr>
            <a:lvl5pPr marL="804672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5pPr>
            <a:lvl6pPr marL="1005840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6pPr>
            <a:lvl7pPr marL="1207008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7pPr>
            <a:lvl8pPr marL="1408176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8pPr>
            <a:lvl9pPr marL="160934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685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6060" y="8763000"/>
            <a:ext cx="17099280" cy="208864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368260" y="8763000"/>
            <a:ext cx="17099280" cy="208864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46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0" y="1752607"/>
            <a:ext cx="34701480" cy="6362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1305" y="8069582"/>
            <a:ext cx="17020696" cy="3954778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1305" y="12024360"/>
            <a:ext cx="17020696" cy="176860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368262" y="8069582"/>
            <a:ext cx="17104520" cy="3954778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368262" y="12024360"/>
            <a:ext cx="17104520" cy="176860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687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908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145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94560"/>
            <a:ext cx="12976383" cy="768096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04520" y="4739647"/>
            <a:ext cx="20368260" cy="23393400"/>
          </a:xfrm>
        </p:spPr>
        <p:txBody>
          <a:bodyPr/>
          <a:lstStyle>
            <a:lvl1pPr>
              <a:defRPr sz="14080"/>
            </a:lvl1pPr>
            <a:lvl2pPr>
              <a:defRPr sz="12320"/>
            </a:lvl2pPr>
            <a:lvl3pPr>
              <a:defRPr sz="1056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875520"/>
            <a:ext cx="12976383" cy="18295622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194560"/>
            <a:ext cx="12976383" cy="768096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04520" y="4739647"/>
            <a:ext cx="20368260" cy="23393400"/>
          </a:xfrm>
        </p:spPr>
        <p:txBody>
          <a:bodyPr anchor="t"/>
          <a:lstStyle>
            <a:lvl1pPr marL="0" indent="0">
              <a:buNone/>
              <a:defRPr sz="14080"/>
            </a:lvl1pPr>
            <a:lvl2pPr marL="2011680" indent="0">
              <a:buNone/>
              <a:defRPr sz="12320"/>
            </a:lvl2pPr>
            <a:lvl3pPr marL="4023360" indent="0">
              <a:buNone/>
              <a:defRPr sz="10560"/>
            </a:lvl3pPr>
            <a:lvl4pPr marL="6035040" indent="0">
              <a:buNone/>
              <a:defRPr sz="8800"/>
            </a:lvl4pPr>
            <a:lvl5pPr marL="8046720" indent="0">
              <a:buNone/>
              <a:defRPr sz="8800"/>
            </a:lvl5pPr>
            <a:lvl6pPr marL="10058400" indent="0">
              <a:buNone/>
              <a:defRPr sz="8800"/>
            </a:lvl6pPr>
            <a:lvl7pPr marL="12070080" indent="0">
              <a:buNone/>
              <a:defRPr sz="8800"/>
            </a:lvl7pPr>
            <a:lvl8pPr marL="14081760" indent="0">
              <a:buNone/>
              <a:defRPr sz="8800"/>
            </a:lvl8pPr>
            <a:lvl9pPr marL="16093440" indent="0">
              <a:buNone/>
              <a:defRPr sz="8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875520"/>
            <a:ext cx="12976383" cy="18295622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26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6060" y="1752607"/>
            <a:ext cx="347014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6060" y="8763000"/>
            <a:ext cx="347014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6060" y="30510487"/>
            <a:ext cx="90525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BC4A4-473D-4920-8209-2B688B1F836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27380" y="30510487"/>
            <a:ext cx="135788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414980" y="30510487"/>
            <a:ext cx="90525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953FA-6D64-432E-931B-9DC94D31AE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481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4023360" rtl="0" eaLnBrk="1" latinLnBrk="0" hangingPunct="1">
        <a:lnSpc>
          <a:spcPct val="90000"/>
        </a:lnSpc>
        <a:spcBef>
          <a:spcPct val="0"/>
        </a:spcBef>
        <a:buNone/>
        <a:defRPr sz="193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5840" indent="-1005840" algn="l" defTabSz="4023360" rtl="0" eaLnBrk="1" latinLnBrk="0" hangingPunct="1">
        <a:lnSpc>
          <a:spcPct val="90000"/>
        </a:lnSpc>
        <a:spcBef>
          <a:spcPts val="4400"/>
        </a:spcBef>
        <a:buFont typeface="Arial" panose="020B0604020202020204" pitchFamily="34" charset="0"/>
        <a:buChar char="•"/>
        <a:defRPr sz="12320" kern="1200">
          <a:solidFill>
            <a:schemeClr val="tx1"/>
          </a:solidFill>
          <a:latin typeface="+mn-lt"/>
          <a:ea typeface="+mn-ea"/>
          <a:cs typeface="+mn-cs"/>
        </a:defRPr>
      </a:lvl1pPr>
      <a:lvl2pPr marL="30175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1056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70408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905256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106424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30759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50876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70992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1pPr>
      <a:lvl2pPr marL="20116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3pPr>
      <a:lvl4pPr marL="60350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804672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20700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40817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60934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3255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NRAO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Angelique Babson</dc:creator>
  <cp:lastModifiedBy>Lyndele von Schill</cp:lastModifiedBy>
  <cp:revision>3</cp:revision>
  <dcterms:created xsi:type="dcterms:W3CDTF">2016-11-28T13:16:23Z</dcterms:created>
  <dcterms:modified xsi:type="dcterms:W3CDTF">2016-11-28T18:12:41Z</dcterms:modified>
</cp:coreProperties>
</file>